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normAutofit fontScale="77500" lnSpcReduction="20000"/>
          </a:bodyPr>
          <a:lstStyle/>
          <a:p>
            <a:pPr marL="0" indent="0" algn="r" rtl="1">
              <a:buNone/>
            </a:pPr>
            <a:r>
              <a:rPr lang="he-IL" dirty="0" smtClean="0"/>
              <a:t>כאשר </a:t>
            </a:r>
            <a:r>
              <a:rPr lang="he-IL" dirty="0" err="1" smtClean="0"/>
              <a:t>הפרוייקט</a:t>
            </a:r>
            <a:r>
              <a:rPr lang="he-IL" dirty="0" smtClean="0"/>
              <a:t> מקומפל נבנה ממנו קבצי </a:t>
            </a:r>
            <a:r>
              <a:rPr lang="en-US" dirty="0" smtClean="0"/>
              <a:t>DEX</a:t>
            </a:r>
            <a:r>
              <a:rPr lang="he-IL" dirty="0" smtClean="0"/>
              <a:t> הדומים </a:t>
            </a:r>
            <a:r>
              <a:rPr lang="he-IL" dirty="0" err="1" smtClean="0"/>
              <a:t>לקבצי</a:t>
            </a:r>
            <a:r>
              <a:rPr lang="he-IL" dirty="0" smtClean="0"/>
              <a:t> </a:t>
            </a:r>
            <a:r>
              <a:rPr lang="en-US" dirty="0" smtClean="0"/>
              <a:t>class</a:t>
            </a:r>
            <a:r>
              <a:rPr lang="he-IL" dirty="0" smtClean="0"/>
              <a:t> של </a:t>
            </a:r>
            <a:r>
              <a:rPr lang="en-US" dirty="0" smtClean="0"/>
              <a:t>Java</a:t>
            </a:r>
            <a:r>
              <a:rPr lang="he-IL" dirty="0" smtClean="0"/>
              <a:t> רק שהם רצים במכונה </a:t>
            </a:r>
            <a:r>
              <a:rPr lang="he-IL" dirty="0" err="1" smtClean="0"/>
              <a:t>וריטאלית</a:t>
            </a:r>
            <a:r>
              <a:rPr lang="he-IL" dirty="0" smtClean="0"/>
              <a:t> שונה (DVM במקום JVM) בנוסף על קבצי </a:t>
            </a:r>
            <a:r>
              <a:rPr lang="en-US" dirty="0" smtClean="0"/>
              <a:t>XML</a:t>
            </a:r>
            <a:r>
              <a:rPr lang="he-IL" dirty="0" smtClean="0"/>
              <a:t> השונים שנמצאים </a:t>
            </a:r>
            <a:r>
              <a:rPr lang="he-IL" dirty="0" err="1" smtClean="0"/>
              <a:t>בפרוייקט</a:t>
            </a:r>
            <a:r>
              <a:rPr lang="he-IL" dirty="0" smtClean="0"/>
              <a:t> וכל זה ארוז לקובץ מקובץ מסוג APK. כאשר קבצים אילו </a:t>
            </a:r>
            <a:r>
              <a:rPr lang="he-IL" dirty="0" err="1" smtClean="0"/>
              <a:t>ניטענים</a:t>
            </a:r>
            <a:r>
              <a:rPr lang="he-IL" dirty="0" smtClean="0"/>
              <a:t> ל</a:t>
            </a:r>
            <a:r>
              <a:rPr lang="en-US" dirty="0" smtClean="0"/>
              <a:t>Android Runtime</a:t>
            </a:r>
            <a:r>
              <a:rPr lang="he-IL" dirty="0" smtClean="0"/>
              <a:t> מתבצע קומפילציה נוספת המתרגמת את הקבצים להוראות מערכת הפעלה מסוג ELF. הקבצים </a:t>
            </a:r>
            <a:r>
              <a:rPr lang="he-IL" dirty="0" err="1" smtClean="0"/>
              <a:t>האילו</a:t>
            </a:r>
            <a:r>
              <a:rPr lang="he-IL" dirty="0" smtClean="0"/>
              <a:t> נשמרים ולכן הפעמים הבאות שמפעילים את </a:t>
            </a:r>
            <a:r>
              <a:rPr lang="he-IL" dirty="0" err="1" smtClean="0"/>
              <a:t>האפליצייה</a:t>
            </a:r>
            <a:r>
              <a:rPr lang="he-IL" dirty="0" smtClean="0"/>
              <a:t> ישר נטענים קבצי </a:t>
            </a:r>
            <a:r>
              <a:rPr lang="he-IL" dirty="0" err="1" smtClean="0"/>
              <a:t>הELF</a:t>
            </a:r>
            <a:r>
              <a:rPr lang="he-IL" dirty="0" smtClean="0"/>
              <a:t> שמזרז את תהליך טעינת </a:t>
            </a:r>
            <a:r>
              <a:rPr lang="he-IL" dirty="0" err="1" smtClean="0"/>
              <a:t>האפליקצייה</a:t>
            </a:r>
            <a:r>
              <a:rPr lang="he-IL" dirty="0" smtClean="0"/>
              <a:t> הכלל. </a:t>
            </a:r>
          </a:p>
          <a:p>
            <a:pPr marL="0" indent="0" algn="r" rtl="1">
              <a:buNone/>
            </a:pPr>
            <a:r>
              <a:rPr lang="he-IL" dirty="0" smtClean="0"/>
              <a:t>זה בניגוד לטכנולוגיה קודמת </a:t>
            </a:r>
            <a:r>
              <a:rPr lang="he-IL" dirty="0" err="1" smtClean="0"/>
              <a:t>שאנרואיד</a:t>
            </a:r>
            <a:r>
              <a:rPr lang="he-IL" dirty="0" smtClean="0"/>
              <a:t> השתמש בה שעשה </a:t>
            </a:r>
            <a:r>
              <a:rPr lang="he-IL" dirty="0" err="1" smtClean="0"/>
              <a:t>קימפול</a:t>
            </a:r>
            <a:r>
              <a:rPr lang="he-IL" smtClean="0"/>
              <a:t> בכל הרצה. </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a:t>
            </a:r>
            <a:r>
              <a:rPr lang="en-US" dirty="0" smtClean="0"/>
              <a: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endParaRPr lang="he-IL" dirty="0" smtClean="0"/>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3992</TotalTime>
  <Words>5879</Words>
  <Application>Microsoft Macintosh PowerPoint</Application>
  <PresentationFormat>Widescreen</PresentationFormat>
  <Paragraphs>356</Paragraphs>
  <Slides>54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215</cp:revision>
  <dcterms:created xsi:type="dcterms:W3CDTF">2021-05-07T00:22:26Z</dcterms:created>
  <dcterms:modified xsi:type="dcterms:W3CDTF">2021-05-24T05:04:45Z</dcterms:modified>
</cp:coreProperties>
</file>